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8"/>
    <p:restoredTop sz="94726"/>
  </p:normalViewPr>
  <p:slideViewPr>
    <p:cSldViewPr snapToGrid="0">
      <p:cViewPr varScale="1">
        <p:scale>
          <a:sx n="120" d="100"/>
          <a:sy n="120" d="100"/>
        </p:scale>
        <p:origin x="8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E5755-1F96-34B7-60BF-A22C2D6AE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4CC639-D202-8FF8-001F-433D9A66F9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3A853-F174-F28B-17C9-524B268BD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169C0-C254-3E48-B4B7-D7A5F7B78896}" type="datetimeFigureOut">
              <a:rPr lang="en-US" smtClean="0"/>
              <a:t>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E46A2-46D7-67CC-6418-875F2E8DC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EB9B4-AE75-7E4F-E163-53D720B73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2965D-7D5C-C04F-ACE0-8574E8CC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67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AFEF3-A73D-FAE1-51FB-1E8D50376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BD64A-9107-5735-713A-A4472490B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83640-CB26-C011-D3DF-BA32B03E2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169C0-C254-3E48-B4B7-D7A5F7B78896}" type="datetimeFigureOut">
              <a:rPr lang="en-US" smtClean="0"/>
              <a:t>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0F803-8F0E-D492-7E47-A86E41EA0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C5E93-BA8B-D7C2-0CEE-A9695C79C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2965D-7D5C-C04F-ACE0-8574E8CC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60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F6948-9C9D-33C4-FC27-B9D8209A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575298-F56F-3E90-AB61-37B96F494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BFF52-C039-E0BE-73C0-07DEE77AB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169C0-C254-3E48-B4B7-D7A5F7B78896}" type="datetimeFigureOut">
              <a:rPr lang="en-US" smtClean="0"/>
              <a:t>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706E6-5AEC-6778-EDA1-01AC4C3E0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BDDFF-A2D2-E2C5-B007-C9F8575A3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2965D-7D5C-C04F-ACE0-8574E8CC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11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6D481-9328-ECD8-F21C-8B645FEFA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FD004-5AD6-BBC6-C5E9-0DCBE6CF6B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78F98-2022-1723-84C4-CF01C0688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DD3502-6C4E-54C2-8628-3E4705C3C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169C0-C254-3E48-B4B7-D7A5F7B78896}" type="datetimeFigureOut">
              <a:rPr lang="en-US" smtClean="0"/>
              <a:t>7/15/24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C35BA-06E1-3DD9-EE9C-EA204A15F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526417-BC6F-DE4A-654F-B3B1F6A02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2965D-7D5C-C04F-ACE0-8574E8CC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8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F188D-F61D-006D-4A07-15AA54C24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0E43C-55A9-D913-DFE3-5D51AF776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5B242-22C2-0F99-CC9E-AC7C71267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C0969B-1CB7-C33C-2804-40EC2EF37A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04E8C8-AA48-E65C-93E6-2EC60995F9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D9FA69-A22E-F76B-1233-A4C4EC998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169C0-C254-3E48-B4B7-D7A5F7B78896}" type="datetimeFigureOut">
              <a:rPr lang="en-US" smtClean="0"/>
              <a:t>7/15/24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6BEC7A-0914-216B-C9C8-1D313FC48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9D9C64-9779-DD32-BED8-E357306FF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2965D-7D5C-C04F-ACE0-8574E8CC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816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8EC9D-15DC-3E8A-5A77-6A2642D6D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34091F-AF29-ACFB-FFDA-C52BCA72A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169C0-C254-3E48-B4B7-D7A5F7B78896}" type="datetimeFigureOut">
              <a:rPr lang="en-US" smtClean="0"/>
              <a:t>7/15/24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E90EAE-EA86-5D8F-E03A-969756057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EF1C29-F3BA-DBB2-6D13-114661FEA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2965D-7D5C-C04F-ACE0-8574E8CC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355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AB1CB-01D0-AAAC-22A0-69D17807B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169C0-C254-3E48-B4B7-D7A5F7B78896}" type="datetimeFigureOut">
              <a:rPr lang="en-US" smtClean="0"/>
              <a:t>7/15/24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82450D-416E-70D5-376B-D038B40DF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AF2D0-25BA-579D-8A0B-78AEB4861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2965D-7D5C-C04F-ACE0-8574E8CC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29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756F4-DAFA-6AB3-1CCC-83B9EC23C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683EA-6F79-99AB-A860-A4F2E3AEC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2B091-B4D7-AFF0-EE09-96A80B20E4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EC183C-DD6D-3682-11CF-A2519CA88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169C0-C254-3E48-B4B7-D7A5F7B78896}" type="datetimeFigureOut">
              <a:rPr lang="en-US" smtClean="0"/>
              <a:t>7/15/24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54BE35-EC2C-2E89-976D-E3308F022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C93395-E67B-328A-8E0F-000DFABD2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2965D-7D5C-C04F-ACE0-8574E8CC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19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50611-4ED7-AA52-6536-8265C8A87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D1E8BB-C831-17E6-FB84-3F422F850E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C9FC7-5D37-7391-0A63-14E7A69CB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180F38-2FE7-95E4-3F69-791526B29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169C0-C254-3E48-B4B7-D7A5F7B78896}" type="datetimeFigureOut">
              <a:rPr lang="en-US" smtClean="0"/>
              <a:t>7/15/24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8517D6-1F2A-BF8E-C584-60C02518D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8DA9C3-48E4-A28B-0699-8AD70D7BF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2965D-7D5C-C04F-ACE0-8574E8CC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92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047B0-824E-6381-D5A2-7C76823DE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357D37-301D-159A-6579-64ECCDCE5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B8595-888E-96BF-B7FD-F90E1C88E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169C0-C254-3E48-B4B7-D7A5F7B78896}" type="datetimeFigureOut">
              <a:rPr lang="en-US" smtClean="0"/>
              <a:t>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DA1BF-28A2-28BB-08AD-BCF39EE44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6B9C6-7EAB-DEFF-9901-EB1860703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2965D-7D5C-C04F-ACE0-8574E8CC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34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A939C7-DB2E-6DA4-0857-011FC63BC2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3834E4-CD78-D393-E7E0-AE4DE2C796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51866-5B0E-AE79-6101-2BF4627A0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169C0-C254-3E48-B4B7-D7A5F7B78896}" type="datetimeFigureOut">
              <a:rPr lang="en-US" smtClean="0"/>
              <a:t>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EB9F8-E84A-5971-F046-28B956E78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9FC4B-74EA-31E7-46FE-D70E5BF45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2965D-7D5C-C04F-ACE0-8574E8CC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35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9262C3-E50C-481D-F2BC-ABEB8FF6B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2C6DF-6971-84C6-BB4C-149D3192E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48D5B-7293-19BB-B00D-5E4EE8D1EA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E169C0-C254-3E48-B4B7-D7A5F7B78896}" type="datetimeFigureOut">
              <a:rPr lang="en-US" smtClean="0"/>
              <a:t>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5D0BB-2CFD-98CF-1931-B5AF80EA2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17987-2F22-0B36-7652-163AD084C4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2965D-7D5C-C04F-ACE0-8574E8CC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272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andas_(software)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marinedatascience.co/software/index.htm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C9786A-932B-8BC0-CC9B-D95FD838F225}"/>
              </a:ext>
            </a:extLst>
          </p:cNvPr>
          <p:cNvSpPr txBox="1"/>
          <p:nvPr/>
        </p:nvSpPr>
        <p:spPr>
          <a:xfrm>
            <a:off x="780958" y="2483409"/>
            <a:ext cx="106300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Absenteeism Analysis using Pandas</a:t>
            </a:r>
          </a:p>
        </p:txBody>
      </p:sp>
      <p:pic>
        <p:nvPicPr>
          <p:cNvPr id="6" name="Picture 5" descr="A blue and black text&#10;&#10;Description automatically generated">
            <a:extLst>
              <a:ext uri="{FF2B5EF4-FFF2-40B4-BE49-F238E27FC236}">
                <a16:creationId xmlns:a16="http://schemas.microsoft.com/office/drawing/2014/main" id="{03D18E95-2340-B6D3-A7E0-7D686E4AC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0721" y="4034700"/>
            <a:ext cx="2240098" cy="896039"/>
          </a:xfrm>
          <a:prstGeom prst="rect">
            <a:avLst/>
          </a:prstGeom>
        </p:spPr>
      </p:pic>
      <p:pic>
        <p:nvPicPr>
          <p:cNvPr id="9" name="Picture 8" descr="A logo with text overlay&#10;&#10;Description automatically generated">
            <a:extLst>
              <a:ext uri="{FF2B5EF4-FFF2-40B4-BE49-F238E27FC236}">
                <a16:creationId xmlns:a16="http://schemas.microsoft.com/office/drawing/2014/main" id="{6E7868BE-604A-6070-796B-ADE86391E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810" y="3485638"/>
            <a:ext cx="2038231" cy="20382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E966613-DE32-3623-5906-423F4B4A66C6}"/>
              </a:ext>
            </a:extLst>
          </p:cNvPr>
          <p:cNvSpPr txBox="1"/>
          <p:nvPr/>
        </p:nvSpPr>
        <p:spPr>
          <a:xfrm>
            <a:off x="1817783" y="6134215"/>
            <a:ext cx="26340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by: Saransh Gilhotra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5EA805-5D4B-615C-C418-8CE87C41D625}"/>
              </a:ext>
            </a:extLst>
          </p:cNvPr>
          <p:cNvSpPr txBox="1"/>
          <p:nvPr/>
        </p:nvSpPr>
        <p:spPr>
          <a:xfrm>
            <a:off x="7210770" y="6086447"/>
            <a:ext cx="29518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www.saranshgilhotra.ca/projects</a:t>
            </a:r>
          </a:p>
        </p:txBody>
      </p:sp>
      <p:pic>
        <p:nvPicPr>
          <p:cNvPr id="23" name="Picture 22" descr="A blue and yellow snake logo&#10;&#10;Description automatically generated">
            <a:extLst>
              <a:ext uri="{FF2B5EF4-FFF2-40B4-BE49-F238E27FC236}">
                <a16:creationId xmlns:a16="http://schemas.microsoft.com/office/drawing/2014/main" id="{BE2093A8-32EA-603A-CDE9-0A7CCD83FA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770687" y="506776"/>
            <a:ext cx="1976633" cy="197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7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6AB74-3C2B-1978-20C6-C63F3B8E9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3210"/>
            <a:ext cx="10515600" cy="4733753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Statement: 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absence from work during normal working hours results in temporary incapacity to execute regular work activities.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absenteeism impacts overall productivity rates of the organization.</a:t>
            </a:r>
          </a:p>
          <a:p>
            <a:pPr marL="0" indent="0">
              <a:buNone/>
            </a:pPr>
            <a:endParaRPr lang="en-IN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 </a:t>
            </a:r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help business stakeholders understand and address absenteeism to preserve high productivity rates.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FCA0E4-03B0-CD67-AE55-387298607BF5}"/>
              </a:ext>
            </a:extLst>
          </p:cNvPr>
          <p:cNvSpPr txBox="1"/>
          <p:nvPr/>
        </p:nvSpPr>
        <p:spPr>
          <a:xfrm>
            <a:off x="838200" y="681037"/>
            <a:ext cx="2749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</a:t>
            </a:r>
          </a:p>
        </p:txBody>
      </p:sp>
      <p:pic>
        <p:nvPicPr>
          <p:cNvPr id="6" name="Picture 5" descr="A logo with text overlay&#10;&#10;Description automatically generated">
            <a:extLst>
              <a:ext uri="{FF2B5EF4-FFF2-40B4-BE49-F238E27FC236}">
                <a16:creationId xmlns:a16="http://schemas.microsoft.com/office/drawing/2014/main" id="{463EA73F-C92A-0497-8BB8-61600736B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7803" y="0"/>
            <a:ext cx="1018549" cy="101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94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EE4FD-5577-4CF4-F0F3-0A32771F8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4243"/>
            <a:ext cx="10515600" cy="563740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Source:</a:t>
            </a:r>
            <a:endParaRPr lang="en-IN" sz="14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project uses a raw dataset in CSV format containing records of employees including  distance to work, reason for absence, age, transportation expense, body mass index, pets.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Preprocessing Goals: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 the raw dataset is transformed into meaningful quantitative information.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Clean the data to handle missing data and reorganize it for comprehensibility.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in Data Preprocessing: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Load the Data.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Explore the Data.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Handle Missing Data.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55D151-C17F-21AC-0295-605B28E759E7}"/>
              </a:ext>
            </a:extLst>
          </p:cNvPr>
          <p:cNvSpPr txBox="1"/>
          <p:nvPr/>
        </p:nvSpPr>
        <p:spPr>
          <a:xfrm>
            <a:off x="672028" y="432629"/>
            <a:ext cx="1834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Continue</a:t>
            </a:r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pic>
        <p:nvPicPr>
          <p:cNvPr id="8" name="Picture 7" descr="A logo with text overlay&#10;&#10;Description automatically generated">
            <a:extLst>
              <a:ext uri="{FF2B5EF4-FFF2-40B4-BE49-F238E27FC236}">
                <a16:creationId xmlns:a16="http://schemas.microsoft.com/office/drawing/2014/main" id="{5E791A48-5B01-105E-C2EA-D56AF5101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7803" y="0"/>
            <a:ext cx="1018549" cy="101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6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A5FD3-4B2A-26D0-5605-7F256B403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025"/>
            <a:ext cx="10515600" cy="51964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Remove Mistakes.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Transformation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Reorganize Data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Outcome: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clean and organized dataset ready for analysis.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Insights from the data to help stakeholders make informed decisions to improve employee attendance and productivity</a:t>
            </a:r>
            <a:endParaRPr lang="en-US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2B961-8BC1-DFF0-24F1-7719BA0EFEA2}"/>
              </a:ext>
            </a:extLst>
          </p:cNvPr>
          <p:cNvSpPr txBox="1"/>
          <p:nvPr/>
        </p:nvSpPr>
        <p:spPr>
          <a:xfrm>
            <a:off x="672028" y="465680"/>
            <a:ext cx="1834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Continue</a:t>
            </a:r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pic>
        <p:nvPicPr>
          <p:cNvPr id="5" name="Picture 4" descr="A logo with text overlay&#10;&#10;Description automatically generated">
            <a:extLst>
              <a:ext uri="{FF2B5EF4-FFF2-40B4-BE49-F238E27FC236}">
                <a16:creationId xmlns:a16="http://schemas.microsoft.com/office/drawing/2014/main" id="{D00E2BF8-E982-4B3A-12E8-40E8B345C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7803" y="0"/>
            <a:ext cx="1018549" cy="101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10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4AED6E4-0F77-82B4-1AFD-63CDC58E6D12}"/>
              </a:ext>
            </a:extLst>
          </p:cNvPr>
          <p:cNvSpPr txBox="1"/>
          <p:nvPr/>
        </p:nvSpPr>
        <p:spPr>
          <a:xfrm>
            <a:off x="2075155" y="707700"/>
            <a:ext cx="8041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Glimpses into Data Analysis: Jupyter Notebook Screenshots</a:t>
            </a:r>
            <a:endParaRPr lang="en-US" sz="2400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012C8CE6-43E6-3F4E-C13E-D32B10FE6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417" y="1891050"/>
            <a:ext cx="4480477" cy="30957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B537D7BA-10BA-4DE8-EDDE-1E3A9DDF6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06" y="1526448"/>
            <a:ext cx="6095761" cy="44887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Picture 13" descr="A logo with text overlay&#10;&#10;Description automatically generated">
            <a:extLst>
              <a:ext uri="{FF2B5EF4-FFF2-40B4-BE49-F238E27FC236}">
                <a16:creationId xmlns:a16="http://schemas.microsoft.com/office/drawing/2014/main" id="{CF7AF132-C211-1C6B-3BAB-6E0838435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803" y="0"/>
            <a:ext cx="1018549" cy="101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137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AE5F79-ACC0-5988-062F-DBA102287A52}"/>
              </a:ext>
            </a:extLst>
          </p:cNvPr>
          <p:cNvSpPr txBox="1"/>
          <p:nvPr/>
        </p:nvSpPr>
        <p:spPr>
          <a:xfrm>
            <a:off x="672028" y="432629"/>
            <a:ext cx="1834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Continue</a:t>
            </a:r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EA44E0EB-6E21-AAFE-1AE2-0BC06A03C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791" y="1815029"/>
            <a:ext cx="5006081" cy="32279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676888FD-B220-2249-E861-AD1649071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593" y="1207568"/>
            <a:ext cx="5217766" cy="12149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9E7C3585-F705-5BB6-FAC1-57DF8CB92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353" y="3417092"/>
            <a:ext cx="4906247" cy="30497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Picture 10" descr="A logo with text overlay&#10;&#10;Description automatically generated">
            <a:extLst>
              <a:ext uri="{FF2B5EF4-FFF2-40B4-BE49-F238E27FC236}">
                <a16:creationId xmlns:a16="http://schemas.microsoft.com/office/drawing/2014/main" id="{61E666C6-C7FB-6AE4-B046-0E578350E0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7803" y="0"/>
            <a:ext cx="1018549" cy="101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008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85EA1F-7AEB-59E4-A2BC-52EDB8AB90B7}"/>
              </a:ext>
            </a:extLst>
          </p:cNvPr>
          <p:cNvSpPr txBox="1"/>
          <p:nvPr/>
        </p:nvSpPr>
        <p:spPr>
          <a:xfrm>
            <a:off x="672028" y="432629"/>
            <a:ext cx="1834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Continue</a:t>
            </a:r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A6B8D9A3-3292-6D9D-CD48-816B51407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415" y="1454228"/>
            <a:ext cx="6316540" cy="42462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94808415-57AA-E886-35BC-29F0F202C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8968" y="955849"/>
            <a:ext cx="4763355" cy="34372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7" descr="A logo with text overlay&#10;&#10;Description automatically generated">
            <a:extLst>
              <a:ext uri="{FF2B5EF4-FFF2-40B4-BE49-F238E27FC236}">
                <a16:creationId xmlns:a16="http://schemas.microsoft.com/office/drawing/2014/main" id="{894BB6D7-5DDA-A5A0-1D2D-47BCB7AB9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6957" y="1"/>
            <a:ext cx="837282" cy="83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175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A09E73-DA59-7587-B84D-034BF00E1CF0}"/>
              </a:ext>
            </a:extLst>
          </p:cNvPr>
          <p:cNvSpPr txBox="1"/>
          <p:nvPr/>
        </p:nvSpPr>
        <p:spPr>
          <a:xfrm>
            <a:off x="3822854" y="5475383"/>
            <a:ext cx="38943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more information, please visit</a:t>
            </a: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12C78A-BBD2-F340-3B97-FCF6BACE4C49}"/>
              </a:ext>
            </a:extLst>
          </p:cNvPr>
          <p:cNvSpPr txBox="1"/>
          <p:nvPr/>
        </p:nvSpPr>
        <p:spPr>
          <a:xfrm>
            <a:off x="4294136" y="5899798"/>
            <a:ext cx="29518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www.saranshgilhotra.ca/projects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E67D8D-4D22-6819-070A-47361AB1C54D}"/>
              </a:ext>
            </a:extLst>
          </p:cNvPr>
          <p:cNvSpPr txBox="1"/>
          <p:nvPr/>
        </p:nvSpPr>
        <p:spPr>
          <a:xfrm>
            <a:off x="4537113" y="2577947"/>
            <a:ext cx="31177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Thanks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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A logo with text overlay&#10;&#10;Description automatically generated">
            <a:extLst>
              <a:ext uri="{FF2B5EF4-FFF2-40B4-BE49-F238E27FC236}">
                <a16:creationId xmlns:a16="http://schemas.microsoft.com/office/drawing/2014/main" id="{0C87E064-DE98-3AC3-BB71-90A3C90CF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7803" y="0"/>
            <a:ext cx="1018549" cy="101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67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221</Words>
  <Application>Microsoft Macintosh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Saransh Gilhotra</dc:creator>
  <cp:lastModifiedBy>Saransh Gilhotra</cp:lastModifiedBy>
  <cp:revision>3</cp:revision>
  <dcterms:created xsi:type="dcterms:W3CDTF">2024-07-14T17:46:41Z</dcterms:created>
  <dcterms:modified xsi:type="dcterms:W3CDTF">2024-07-16T00:42:02Z</dcterms:modified>
</cp:coreProperties>
</file>